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89750" cy="100187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E507F-510E-4094-9CE5-F194AA6D502A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1800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9989B-625E-4354-A0DB-4EFD756D6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6172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380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946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411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939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396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094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09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18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4564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65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9042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4CA4D-AF33-442C-BDD9-07C1CB29FF03}" type="datetimeFigureOut">
              <a:rPr lang="ko-KR" altLang="en-US" smtClean="0"/>
              <a:t>2018-08-21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82DAA-C66B-4665-80A9-B87525C106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247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그룹 58"/>
          <p:cNvGrpSpPr/>
          <p:nvPr/>
        </p:nvGrpSpPr>
        <p:grpSpPr>
          <a:xfrm>
            <a:off x="165368" y="1"/>
            <a:ext cx="11935842" cy="6770450"/>
            <a:chOff x="165368" y="107004"/>
            <a:chExt cx="11935842" cy="6611296"/>
          </a:xfrm>
        </p:grpSpPr>
        <p:grpSp>
          <p:nvGrpSpPr>
            <p:cNvPr id="24" name="그룹 23"/>
            <p:cNvGrpSpPr/>
            <p:nvPr/>
          </p:nvGrpSpPr>
          <p:grpSpPr>
            <a:xfrm>
              <a:off x="165368" y="152400"/>
              <a:ext cx="9815211" cy="6565900"/>
              <a:chOff x="428017" y="152400"/>
              <a:chExt cx="11371634" cy="6565900"/>
            </a:xfrm>
          </p:grpSpPr>
          <p:grpSp>
            <p:nvGrpSpPr>
              <p:cNvPr id="12" name="그룹 11"/>
              <p:cNvGrpSpPr/>
              <p:nvPr/>
            </p:nvGrpSpPr>
            <p:grpSpPr>
              <a:xfrm>
                <a:off x="428017" y="152400"/>
                <a:ext cx="11371634" cy="6565900"/>
                <a:chOff x="428017" y="152400"/>
                <a:chExt cx="11439728" cy="6565900"/>
              </a:xfrm>
            </p:grpSpPr>
            <p:grpSp>
              <p:nvGrpSpPr>
                <p:cNvPr id="10" name="그룹 9"/>
                <p:cNvGrpSpPr/>
                <p:nvPr/>
              </p:nvGrpSpPr>
              <p:grpSpPr>
                <a:xfrm>
                  <a:off x="428017" y="152400"/>
                  <a:ext cx="11439728" cy="6565900"/>
                  <a:chOff x="3124200" y="152400"/>
                  <a:chExt cx="6197600" cy="6565900"/>
                </a:xfrm>
              </p:grpSpPr>
              <p:pic>
                <p:nvPicPr>
                  <p:cNvPr id="4" name="그림 3"/>
                  <p:cNvPicPr>
                    <a:picLocks noChangeAspect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8194" r="29445"/>
                  <a:stretch/>
                </p:blipFill>
                <p:spPr>
                  <a:xfrm>
                    <a:off x="3124200" y="152400"/>
                    <a:ext cx="6197600" cy="6565900"/>
                  </a:xfrm>
                  <a:prstGeom prst="rect">
                    <a:avLst/>
                  </a:prstGeom>
                </p:spPr>
              </p:pic>
              <p:sp>
                <p:nvSpPr>
                  <p:cNvPr id="6" name="정육면체 5"/>
                  <p:cNvSpPr/>
                  <p:nvPr/>
                </p:nvSpPr>
                <p:spPr>
                  <a:xfrm>
                    <a:off x="4139737" y="3067396"/>
                    <a:ext cx="3241965" cy="1745673"/>
                  </a:xfrm>
                  <a:prstGeom prst="cube">
                    <a:avLst>
                      <a:gd name="adj" fmla="val 8333"/>
                    </a:avLst>
                  </a:prstGeom>
                  <a:solidFill>
                    <a:schemeClr val="accent2">
                      <a:lumMod val="60000"/>
                      <a:lumOff val="40000"/>
                      <a:alpha val="54000"/>
                    </a:schemeClr>
                  </a:solidFill>
                  <a:ln w="2222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7" name="정육면체 6"/>
                  <p:cNvSpPr/>
                  <p:nvPr/>
                </p:nvSpPr>
                <p:spPr>
                  <a:xfrm>
                    <a:off x="4733488" y="3433806"/>
                    <a:ext cx="497528" cy="379437"/>
                  </a:xfrm>
                  <a:prstGeom prst="cube">
                    <a:avLst>
                      <a:gd name="adj" fmla="val 8333"/>
                    </a:avLst>
                  </a:prstGeom>
                  <a:solidFill>
                    <a:schemeClr val="bg1">
                      <a:alpha val="54000"/>
                    </a:schemeClr>
                  </a:solidFill>
                  <a:ln w="2222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5331443" y="2544176"/>
                    <a:ext cx="943583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ko-KR" altLang="en-US" sz="1400" b="1" smtClean="0">
                        <a:solidFill>
                          <a:srgbClr val="FF0000"/>
                        </a:solidFill>
                      </a:rPr>
                      <a:t>가로</a:t>
                    </a:r>
                    <a:endParaRPr lang="en-US" altLang="ko-KR" sz="1400" b="1" dirty="0" smtClean="0">
                      <a:solidFill>
                        <a:srgbClr val="FF0000"/>
                      </a:solidFill>
                    </a:endParaRPr>
                  </a:p>
                  <a:p>
                    <a:pPr algn="ctr"/>
                    <a:r>
                      <a:rPr lang="en-US" altLang="ko-KR" sz="1400" b="1" dirty="0" smtClean="0">
                        <a:solidFill>
                          <a:srgbClr val="FF0000"/>
                        </a:solidFill>
                      </a:rPr>
                      <a:t>30 Cm</a:t>
                    </a:r>
                    <a:endParaRPr lang="ko-KR" altLang="en-US" sz="1400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7170437" y="4106111"/>
                    <a:ext cx="943583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algn="ctr"/>
                    <a:r>
                      <a:rPr lang="ko-KR" altLang="en-US" sz="1400" b="1" dirty="0" smtClean="0">
                        <a:solidFill>
                          <a:srgbClr val="FF0000"/>
                        </a:solidFill>
                      </a:rPr>
                      <a:t>세로</a:t>
                    </a:r>
                    <a:endParaRPr lang="en-US" altLang="ko-KR" sz="1400" b="1" dirty="0" smtClean="0">
                      <a:solidFill>
                        <a:srgbClr val="FF0000"/>
                      </a:solidFill>
                    </a:endParaRPr>
                  </a:p>
                  <a:p>
                    <a:pPr algn="ctr"/>
                    <a:r>
                      <a:rPr lang="en-US" altLang="ko-KR" sz="1400" b="1" dirty="0" smtClean="0">
                        <a:solidFill>
                          <a:srgbClr val="FF0000"/>
                        </a:solidFill>
                      </a:rPr>
                      <a:t>25 Cm</a:t>
                    </a:r>
                    <a:endParaRPr lang="ko-KR" altLang="en-US" sz="1400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11" name="TextBox 10"/>
                <p:cNvSpPr txBox="1"/>
                <p:nvPr/>
              </p:nvSpPr>
              <p:spPr>
                <a:xfrm>
                  <a:off x="4222796" y="5051372"/>
                  <a:ext cx="2441644" cy="52322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ko-KR" altLang="en-US" sz="1400" b="1" dirty="0" smtClean="0">
                      <a:solidFill>
                        <a:srgbClr val="FFFF00"/>
                      </a:solidFill>
                    </a:rPr>
                    <a:t>슬라이드 </a:t>
                  </a:r>
                  <a:r>
                    <a:rPr lang="en-US" altLang="ko-KR" sz="1400" b="1" dirty="0" smtClean="0">
                      <a:solidFill>
                        <a:srgbClr val="FFFF00"/>
                      </a:solidFill>
                    </a:rPr>
                    <a:t>Type </a:t>
                  </a:r>
                  <a:r>
                    <a:rPr lang="ko-KR" altLang="en-US" sz="1400" b="1" dirty="0" smtClean="0">
                      <a:solidFill>
                        <a:srgbClr val="FFFF00"/>
                      </a:solidFill>
                    </a:rPr>
                    <a:t>덮개</a:t>
                  </a:r>
                  <a:endParaRPr lang="en-US" altLang="ko-KR" sz="1400" b="1" dirty="0" smtClean="0">
                    <a:solidFill>
                      <a:srgbClr val="FFFF00"/>
                    </a:solidFill>
                  </a:endParaRPr>
                </a:p>
                <a:p>
                  <a:pPr algn="ctr"/>
                  <a:r>
                    <a:rPr lang="en-US" altLang="ko-KR" sz="1400" b="1" dirty="0" smtClean="0">
                      <a:solidFill>
                        <a:srgbClr val="FFFF00"/>
                      </a:solidFill>
                    </a:rPr>
                    <a:t>0.5T </a:t>
                  </a:r>
                  <a:r>
                    <a:rPr lang="ko-KR" altLang="en-US" sz="1400" b="1" dirty="0" smtClean="0">
                      <a:solidFill>
                        <a:srgbClr val="FFFF00"/>
                      </a:solidFill>
                    </a:rPr>
                    <a:t>아크릴</a:t>
                  </a:r>
                  <a:endParaRPr lang="ko-KR" altLang="en-US" sz="1400" b="1" dirty="0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19" name="그룹 18"/>
              <p:cNvGrpSpPr/>
              <p:nvPr/>
            </p:nvGrpSpPr>
            <p:grpSpPr>
              <a:xfrm>
                <a:off x="428017" y="155884"/>
                <a:ext cx="4144883" cy="2278096"/>
                <a:chOff x="1255217" y="187015"/>
                <a:chExt cx="4144883" cy="2278096"/>
              </a:xfrm>
            </p:grpSpPr>
            <p:pic>
              <p:nvPicPr>
                <p:cNvPr id="13" name="그림 12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55217" y="187015"/>
                  <a:ext cx="4049949" cy="2278096"/>
                </a:xfrm>
                <a:prstGeom prst="rect">
                  <a:avLst/>
                </a:prstGeom>
                <a:ln w="12700">
                  <a:solidFill>
                    <a:srgbClr val="FF0000"/>
                  </a:solidFill>
                  <a:prstDash val="sysDot"/>
                </a:ln>
              </p:spPr>
            </p:pic>
            <p:sp>
              <p:nvSpPr>
                <p:cNvPr id="14" name="TextBox 13"/>
                <p:cNvSpPr txBox="1"/>
                <p:nvPr/>
              </p:nvSpPr>
              <p:spPr>
                <a:xfrm>
                  <a:off x="2325889" y="1874599"/>
                  <a:ext cx="1520988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altLang="ko-KR" sz="1400" b="1" dirty="0" smtClean="0">
                      <a:solidFill>
                        <a:srgbClr val="FFFF00"/>
                      </a:solidFill>
                    </a:rPr>
                    <a:t>&lt; </a:t>
                  </a:r>
                  <a:r>
                    <a:rPr lang="ko-KR" altLang="en-US" sz="1400" b="1" dirty="0" err="1" smtClean="0">
                      <a:solidFill>
                        <a:srgbClr val="FFFF00"/>
                      </a:solidFill>
                    </a:rPr>
                    <a:t>덮개예시</a:t>
                  </a:r>
                  <a:r>
                    <a:rPr lang="ko-KR" altLang="en-US" sz="1400" b="1" dirty="0" smtClean="0">
                      <a:solidFill>
                        <a:srgbClr val="FFFF00"/>
                      </a:solidFill>
                    </a:rPr>
                    <a:t> </a:t>
                  </a:r>
                  <a:r>
                    <a:rPr lang="en-US" altLang="ko-KR" sz="1400" b="1" dirty="0" smtClean="0">
                      <a:solidFill>
                        <a:srgbClr val="FFFF00"/>
                      </a:solidFill>
                    </a:rPr>
                    <a:t>&gt;</a:t>
                  </a:r>
                  <a:endParaRPr lang="ko-KR" altLang="en-US" sz="14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1768233" y="779518"/>
                  <a:ext cx="1337090" cy="461665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ko-KR" altLang="en-US" sz="1200" b="1" dirty="0" smtClean="0">
                      <a:solidFill>
                        <a:srgbClr val="FF0000"/>
                      </a:solidFill>
                    </a:rPr>
                    <a:t>① </a:t>
                  </a:r>
                  <a:r>
                    <a:rPr lang="ko-KR" altLang="en-US" sz="1200" b="1" dirty="0" err="1" smtClean="0">
                      <a:solidFill>
                        <a:srgbClr val="FF0000"/>
                      </a:solidFill>
                    </a:rPr>
                    <a:t>전원스위치</a:t>
                  </a:r>
                  <a:endParaRPr lang="en-US" altLang="ko-KR" sz="1200" b="1" dirty="0" smtClean="0">
                    <a:solidFill>
                      <a:srgbClr val="FF0000"/>
                    </a:solidFill>
                  </a:endParaRPr>
                </a:p>
                <a:p>
                  <a:pPr algn="ctr"/>
                  <a:r>
                    <a:rPr lang="en-US" altLang="ko-KR" sz="1200" b="1" dirty="0" smtClean="0">
                      <a:solidFill>
                        <a:srgbClr val="FF0000"/>
                      </a:solidFill>
                    </a:rPr>
                    <a:t>4.5 x 4.5 Cm</a:t>
                  </a:r>
                  <a:endParaRPr lang="ko-KR" altLang="en-US" sz="12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4063010" y="212383"/>
                  <a:ext cx="1337090" cy="461665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ko-KR" altLang="en-US" sz="1200" b="1" dirty="0" err="1" smtClean="0">
                      <a:solidFill>
                        <a:srgbClr val="FF0000"/>
                      </a:solidFill>
                    </a:rPr>
                    <a:t>잠금자물쇠</a:t>
                  </a:r>
                  <a:endParaRPr lang="en-US" altLang="ko-KR" sz="1200" b="1" dirty="0" smtClean="0">
                    <a:solidFill>
                      <a:srgbClr val="FF0000"/>
                    </a:solidFill>
                  </a:endParaRPr>
                </a:p>
                <a:p>
                  <a:pPr algn="ctr"/>
                  <a:r>
                    <a:rPr lang="en-US" altLang="ko-KR" sz="1200" b="1" dirty="0" smtClean="0">
                      <a:solidFill>
                        <a:srgbClr val="FF0000"/>
                      </a:solidFill>
                    </a:rPr>
                    <a:t>Hole : 10 </a:t>
                  </a:r>
                  <a:r>
                    <a:rPr lang="ko-KR" altLang="en-US" sz="1200" b="1" dirty="0" smtClean="0">
                      <a:solidFill>
                        <a:srgbClr val="FF0000"/>
                      </a:solidFill>
                    </a:rPr>
                    <a:t>∮</a:t>
                  </a:r>
                  <a:endParaRPr lang="ko-KR" altLang="en-US" sz="12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" name="타원 16"/>
                <p:cNvSpPr/>
                <p:nvPr/>
              </p:nvSpPr>
              <p:spPr>
                <a:xfrm>
                  <a:off x="4667374" y="739429"/>
                  <a:ext cx="238900" cy="213736"/>
                </a:xfrm>
                <a:prstGeom prst="ellipse">
                  <a:avLst/>
                </a:pr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모서리가 둥근 직사각형 17"/>
                <p:cNvSpPr/>
                <p:nvPr/>
              </p:nvSpPr>
              <p:spPr>
                <a:xfrm>
                  <a:off x="2071991" y="1264618"/>
                  <a:ext cx="729575" cy="379356"/>
                </a:xfrm>
                <a:prstGeom prst="roundRect">
                  <a:avLst/>
                </a:pr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0" name="TextBox 19"/>
              <p:cNvSpPr txBox="1"/>
              <p:nvPr/>
            </p:nvSpPr>
            <p:spPr>
              <a:xfrm>
                <a:off x="3232309" y="3189427"/>
                <a:ext cx="351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ko-KR" altLang="en-US" sz="1200" b="1" dirty="0" smtClean="0">
                    <a:solidFill>
                      <a:srgbClr val="FF0000"/>
                    </a:solidFill>
                  </a:rPr>
                  <a:t>①</a:t>
                </a:r>
                <a:endParaRPr lang="ko-KR" alt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위로 굽은 화살표 20"/>
              <p:cNvSpPr/>
              <p:nvPr/>
            </p:nvSpPr>
            <p:spPr>
              <a:xfrm rot="5400000">
                <a:off x="359255" y="2626786"/>
                <a:ext cx="2626469" cy="855400"/>
              </a:xfrm>
              <a:prstGeom prst="bentUpArrow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721404" y="2544176"/>
                <a:ext cx="1731328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ko-KR" altLang="en-US" sz="1400" b="1" dirty="0" smtClean="0">
                    <a:solidFill>
                      <a:srgbClr val="FF0000"/>
                    </a:solidFill>
                  </a:rPr>
                  <a:t>폭</a:t>
                </a:r>
                <a:endParaRPr lang="en-US" altLang="ko-KR" sz="1400" b="1" dirty="0" smtClean="0">
                  <a:solidFill>
                    <a:srgbClr val="FF0000"/>
                  </a:solidFill>
                </a:endParaRPr>
              </a:p>
              <a:p>
                <a:pPr algn="ctr"/>
                <a:r>
                  <a:rPr lang="en-US" altLang="ko-KR" sz="1400" b="1" dirty="0" smtClean="0">
                    <a:solidFill>
                      <a:srgbClr val="FF0000"/>
                    </a:solidFill>
                  </a:rPr>
                  <a:t>5 Cm</a:t>
                </a:r>
                <a:endParaRPr lang="ko-KR" altLang="en-US" sz="1400" b="1" dirty="0">
                  <a:solidFill>
                    <a:srgbClr val="FF0000"/>
                  </a:solidFill>
                </a:endParaRPr>
              </a:p>
            </p:txBody>
          </p:sp>
        </p:grpSp>
        <p:pic>
          <p:nvPicPr>
            <p:cNvPr id="23" name="그림 2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702" t="25106" r="45881" b="5592"/>
            <a:stretch/>
          </p:blipFill>
          <p:spPr>
            <a:xfrm>
              <a:off x="10022468" y="117262"/>
              <a:ext cx="2078742" cy="3349164"/>
            </a:xfrm>
            <a:prstGeom prst="rect">
              <a:avLst/>
            </a:prstGeom>
          </p:spPr>
        </p:pic>
        <p:pic>
          <p:nvPicPr>
            <p:cNvPr id="25" name="그림 24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444" t="7006"/>
            <a:stretch/>
          </p:blipFill>
          <p:spPr>
            <a:xfrm>
              <a:off x="10022467" y="3478989"/>
              <a:ext cx="2078743" cy="3239311"/>
            </a:xfrm>
            <a:prstGeom prst="rect">
              <a:avLst/>
            </a:prstGeom>
          </p:spPr>
        </p:pic>
        <p:sp>
          <p:nvSpPr>
            <p:cNvPr id="27" name="자유형 26"/>
            <p:cNvSpPr/>
            <p:nvPr/>
          </p:nvSpPr>
          <p:spPr>
            <a:xfrm>
              <a:off x="10894979" y="107004"/>
              <a:ext cx="272374" cy="593387"/>
            </a:xfrm>
            <a:custGeom>
              <a:avLst/>
              <a:gdLst>
                <a:gd name="connsiteX0" fmla="*/ 272374 w 272374"/>
                <a:gd name="connsiteY0" fmla="*/ 593387 h 593387"/>
                <a:gd name="connsiteX1" fmla="*/ 0 w 272374"/>
                <a:gd name="connsiteY1" fmla="*/ 0 h 593387"/>
                <a:gd name="connsiteX2" fmla="*/ 0 w 272374"/>
                <a:gd name="connsiteY2" fmla="*/ 0 h 593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2374" h="593387">
                  <a:moveTo>
                    <a:pt x="272374" y="593387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자유형 27"/>
            <p:cNvSpPr/>
            <p:nvPr/>
          </p:nvSpPr>
          <p:spPr>
            <a:xfrm>
              <a:off x="11050621" y="155643"/>
              <a:ext cx="583660" cy="487274"/>
            </a:xfrm>
            <a:custGeom>
              <a:avLst/>
              <a:gdLst>
                <a:gd name="connsiteX0" fmla="*/ 564205 w 564205"/>
                <a:gd name="connsiteY0" fmla="*/ 515566 h 515566"/>
                <a:gd name="connsiteX1" fmla="*/ 0 w 564205"/>
                <a:gd name="connsiteY1" fmla="*/ 0 h 515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4205" h="515566">
                  <a:moveTo>
                    <a:pt x="564205" y="515566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>
              <a:off x="11089532" y="972766"/>
              <a:ext cx="418289" cy="2286000"/>
            </a:xfrm>
            <a:custGeom>
              <a:avLst/>
              <a:gdLst>
                <a:gd name="connsiteX0" fmla="*/ 418289 w 418289"/>
                <a:gd name="connsiteY0" fmla="*/ 2286000 h 2286000"/>
                <a:gd name="connsiteX1" fmla="*/ 0 w 418289"/>
                <a:gd name="connsiteY1" fmla="*/ 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8289" h="2286000">
                  <a:moveTo>
                    <a:pt x="418289" y="22860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>
              <a:off x="11254902" y="992221"/>
              <a:ext cx="583660" cy="2227634"/>
            </a:xfrm>
            <a:custGeom>
              <a:avLst/>
              <a:gdLst>
                <a:gd name="connsiteX0" fmla="*/ 583660 w 583660"/>
                <a:gd name="connsiteY0" fmla="*/ 2227634 h 2227634"/>
                <a:gd name="connsiteX1" fmla="*/ 0 w 583660"/>
                <a:gd name="connsiteY1" fmla="*/ 0 h 2227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3660" h="2227634">
                  <a:moveTo>
                    <a:pt x="583660" y="2227634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0204018" y="3085421"/>
              <a:ext cx="131281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 smtClean="0">
                  <a:solidFill>
                    <a:srgbClr val="FFFF00"/>
                  </a:solidFill>
                </a:rPr>
                <a:t>&lt; </a:t>
              </a:r>
              <a:r>
                <a:rPr lang="ko-KR" altLang="en-US" sz="1400" b="1" dirty="0" err="1" smtClean="0">
                  <a:solidFill>
                    <a:srgbClr val="FFFF00"/>
                  </a:solidFill>
                </a:rPr>
                <a:t>덮개형태</a:t>
              </a:r>
              <a:r>
                <a:rPr lang="ko-KR" altLang="en-US" sz="1400" b="1" dirty="0" smtClean="0">
                  <a:solidFill>
                    <a:srgbClr val="FFFF00"/>
                  </a:solidFill>
                </a:rPr>
                <a:t> </a:t>
              </a:r>
              <a:r>
                <a:rPr lang="en-US" altLang="ko-KR" sz="1400" b="1" dirty="0" smtClean="0">
                  <a:solidFill>
                    <a:srgbClr val="FFFF00"/>
                  </a:solidFill>
                </a:rPr>
                <a:t>&gt;</a:t>
              </a:r>
              <a:endParaRPr lang="ko-KR" alt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32" name="타원 31"/>
            <p:cNvSpPr/>
            <p:nvPr/>
          </p:nvSpPr>
          <p:spPr>
            <a:xfrm>
              <a:off x="10100916" y="4415595"/>
              <a:ext cx="424411" cy="39747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10214373" y="6037111"/>
              <a:ext cx="424411" cy="39747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0394215" y="6361357"/>
              <a:ext cx="131281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 smtClean="0">
                  <a:solidFill>
                    <a:srgbClr val="FFFF00"/>
                  </a:solidFill>
                </a:rPr>
                <a:t>&lt; </a:t>
              </a:r>
              <a:r>
                <a:rPr lang="ko-KR" altLang="en-US" sz="1400" b="1" dirty="0" err="1" smtClean="0">
                  <a:solidFill>
                    <a:srgbClr val="FFFF00"/>
                  </a:solidFill>
                </a:rPr>
                <a:t>고정형태</a:t>
              </a:r>
              <a:r>
                <a:rPr lang="ko-KR" altLang="en-US" sz="1400" b="1" dirty="0" smtClean="0">
                  <a:solidFill>
                    <a:srgbClr val="FFFF00"/>
                  </a:solidFill>
                </a:rPr>
                <a:t> </a:t>
              </a:r>
              <a:r>
                <a:rPr lang="en-US" altLang="ko-KR" sz="1400" b="1" dirty="0" smtClean="0">
                  <a:solidFill>
                    <a:srgbClr val="FFFF00"/>
                  </a:solidFill>
                </a:rPr>
                <a:t>&gt;</a:t>
              </a:r>
              <a:endParaRPr lang="ko-KR" altLang="en-US" sz="1400" b="1" dirty="0">
                <a:solidFill>
                  <a:srgbClr val="FFFF00"/>
                </a:solidFill>
              </a:endParaRPr>
            </a:p>
          </p:txBody>
        </p:sp>
        <p:grpSp>
          <p:nvGrpSpPr>
            <p:cNvPr id="37" name="그룹 36"/>
            <p:cNvGrpSpPr/>
            <p:nvPr/>
          </p:nvGrpSpPr>
          <p:grpSpPr>
            <a:xfrm>
              <a:off x="2460729" y="2814555"/>
              <a:ext cx="244164" cy="242811"/>
              <a:chOff x="2460729" y="2814555"/>
              <a:chExt cx="244164" cy="242811"/>
            </a:xfrm>
          </p:grpSpPr>
          <p:sp>
            <p:nvSpPr>
              <p:cNvPr id="35" name="타원 34"/>
              <p:cNvSpPr/>
              <p:nvPr/>
            </p:nvSpPr>
            <p:spPr>
              <a:xfrm>
                <a:off x="2494186" y="2829093"/>
                <a:ext cx="206202" cy="213736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곱셈 기호 35"/>
              <p:cNvSpPr/>
              <p:nvPr/>
            </p:nvSpPr>
            <p:spPr>
              <a:xfrm>
                <a:off x="2460729" y="2814555"/>
                <a:ext cx="244164" cy="242811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8" name="그룹 37"/>
            <p:cNvGrpSpPr/>
            <p:nvPr/>
          </p:nvGrpSpPr>
          <p:grpSpPr>
            <a:xfrm>
              <a:off x="5773596" y="2820801"/>
              <a:ext cx="244164" cy="242811"/>
              <a:chOff x="2460729" y="2814555"/>
              <a:chExt cx="244164" cy="242811"/>
            </a:xfrm>
          </p:grpSpPr>
          <p:sp>
            <p:nvSpPr>
              <p:cNvPr id="39" name="타원 38"/>
              <p:cNvSpPr/>
              <p:nvPr/>
            </p:nvSpPr>
            <p:spPr>
              <a:xfrm>
                <a:off x="2494186" y="2829093"/>
                <a:ext cx="206202" cy="213736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곱셈 기호 39"/>
              <p:cNvSpPr/>
              <p:nvPr/>
            </p:nvSpPr>
            <p:spPr>
              <a:xfrm>
                <a:off x="2460729" y="2814555"/>
                <a:ext cx="244164" cy="242811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1" name="그룹 40"/>
            <p:cNvGrpSpPr/>
            <p:nvPr/>
          </p:nvGrpSpPr>
          <p:grpSpPr>
            <a:xfrm>
              <a:off x="5769091" y="4811636"/>
              <a:ext cx="244164" cy="242811"/>
              <a:chOff x="2460729" y="2814555"/>
              <a:chExt cx="244164" cy="242811"/>
            </a:xfrm>
          </p:grpSpPr>
          <p:sp>
            <p:nvSpPr>
              <p:cNvPr id="42" name="타원 41"/>
              <p:cNvSpPr/>
              <p:nvPr/>
            </p:nvSpPr>
            <p:spPr>
              <a:xfrm>
                <a:off x="2494186" y="2829093"/>
                <a:ext cx="206202" cy="213736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곱셈 기호 42"/>
              <p:cNvSpPr/>
              <p:nvPr/>
            </p:nvSpPr>
            <p:spPr>
              <a:xfrm>
                <a:off x="2460729" y="2814555"/>
                <a:ext cx="244164" cy="242811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4" name="그룹 43"/>
            <p:cNvGrpSpPr/>
            <p:nvPr/>
          </p:nvGrpSpPr>
          <p:grpSpPr>
            <a:xfrm>
              <a:off x="2452372" y="4797099"/>
              <a:ext cx="244164" cy="242811"/>
              <a:chOff x="2460729" y="2814555"/>
              <a:chExt cx="244164" cy="242811"/>
            </a:xfrm>
          </p:grpSpPr>
          <p:sp>
            <p:nvSpPr>
              <p:cNvPr id="45" name="타원 44"/>
              <p:cNvSpPr/>
              <p:nvPr/>
            </p:nvSpPr>
            <p:spPr>
              <a:xfrm>
                <a:off x="2494186" y="2829093"/>
                <a:ext cx="206202" cy="213736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곱셈 기호 45"/>
              <p:cNvSpPr/>
              <p:nvPr/>
            </p:nvSpPr>
            <p:spPr>
              <a:xfrm>
                <a:off x="2460729" y="2814555"/>
                <a:ext cx="244164" cy="242811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7" name="그룹 46"/>
            <p:cNvGrpSpPr/>
            <p:nvPr/>
          </p:nvGrpSpPr>
          <p:grpSpPr>
            <a:xfrm>
              <a:off x="6903519" y="3339144"/>
              <a:ext cx="244164" cy="242811"/>
              <a:chOff x="2460729" y="2814555"/>
              <a:chExt cx="244164" cy="242811"/>
            </a:xfrm>
          </p:grpSpPr>
          <p:sp>
            <p:nvSpPr>
              <p:cNvPr id="48" name="타원 47"/>
              <p:cNvSpPr/>
              <p:nvPr/>
            </p:nvSpPr>
            <p:spPr>
              <a:xfrm>
                <a:off x="2494186" y="2829093"/>
                <a:ext cx="206202" cy="213736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곱셈 기호 48"/>
              <p:cNvSpPr/>
              <p:nvPr/>
            </p:nvSpPr>
            <p:spPr>
              <a:xfrm>
                <a:off x="2460729" y="2814555"/>
                <a:ext cx="244164" cy="242811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0" name="그룹 49"/>
            <p:cNvGrpSpPr/>
            <p:nvPr/>
          </p:nvGrpSpPr>
          <p:grpSpPr>
            <a:xfrm>
              <a:off x="6908024" y="4106111"/>
              <a:ext cx="244164" cy="242811"/>
              <a:chOff x="2460729" y="2814555"/>
              <a:chExt cx="244164" cy="242811"/>
            </a:xfrm>
          </p:grpSpPr>
          <p:sp>
            <p:nvSpPr>
              <p:cNvPr id="51" name="타원 50"/>
              <p:cNvSpPr/>
              <p:nvPr/>
            </p:nvSpPr>
            <p:spPr>
              <a:xfrm>
                <a:off x="2494186" y="2829093"/>
                <a:ext cx="206202" cy="213736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2" name="곱셈 기호 51"/>
              <p:cNvSpPr/>
              <p:nvPr/>
            </p:nvSpPr>
            <p:spPr>
              <a:xfrm>
                <a:off x="2460729" y="2814555"/>
                <a:ext cx="244164" cy="242811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3" name="그룹 52"/>
            <p:cNvGrpSpPr/>
            <p:nvPr/>
          </p:nvGrpSpPr>
          <p:grpSpPr>
            <a:xfrm>
              <a:off x="1518088" y="3428913"/>
              <a:ext cx="244164" cy="242811"/>
              <a:chOff x="2460729" y="2814555"/>
              <a:chExt cx="244164" cy="242811"/>
            </a:xfrm>
          </p:grpSpPr>
          <p:sp>
            <p:nvSpPr>
              <p:cNvPr id="54" name="타원 53"/>
              <p:cNvSpPr/>
              <p:nvPr/>
            </p:nvSpPr>
            <p:spPr>
              <a:xfrm>
                <a:off x="2494186" y="2829093"/>
                <a:ext cx="206202" cy="213736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곱셈 기호 54"/>
              <p:cNvSpPr/>
              <p:nvPr/>
            </p:nvSpPr>
            <p:spPr>
              <a:xfrm>
                <a:off x="2460729" y="2814555"/>
                <a:ext cx="244164" cy="242811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6" name="그룹 55"/>
            <p:cNvGrpSpPr/>
            <p:nvPr/>
          </p:nvGrpSpPr>
          <p:grpSpPr>
            <a:xfrm>
              <a:off x="1513583" y="4348922"/>
              <a:ext cx="244164" cy="242811"/>
              <a:chOff x="2460729" y="2814555"/>
              <a:chExt cx="244164" cy="242811"/>
            </a:xfrm>
          </p:grpSpPr>
          <p:sp>
            <p:nvSpPr>
              <p:cNvPr id="57" name="타원 56"/>
              <p:cNvSpPr/>
              <p:nvPr/>
            </p:nvSpPr>
            <p:spPr>
              <a:xfrm>
                <a:off x="2494186" y="2829093"/>
                <a:ext cx="206202" cy="213736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곱셈 기호 57"/>
              <p:cNvSpPr/>
              <p:nvPr/>
            </p:nvSpPr>
            <p:spPr>
              <a:xfrm>
                <a:off x="2460729" y="2814555"/>
                <a:ext cx="244164" cy="242811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60106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35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</cp:revision>
  <cp:lastPrinted>2018-08-21T01:36:49Z</cp:lastPrinted>
  <dcterms:created xsi:type="dcterms:W3CDTF">2018-08-21T00:12:00Z</dcterms:created>
  <dcterms:modified xsi:type="dcterms:W3CDTF">2018-08-21T01:55:08Z</dcterms:modified>
</cp:coreProperties>
</file>