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35" r:id="rId2"/>
  </p:sldIdLst>
  <p:sldSz cx="9144000" cy="6858000" type="screen4x3"/>
  <p:notesSz cx="6797675" cy="99266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  <a:srgbClr val="FFFFCC"/>
    <a:srgbClr val="92D050"/>
    <a:srgbClr val="78A200"/>
    <a:srgbClr val="99CCFF"/>
    <a:srgbClr val="FF9999"/>
    <a:srgbClr val="FF3399"/>
    <a:srgbClr val="445566"/>
    <a:srgbClr val="334F15"/>
    <a:srgbClr val="60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>
      <p:cViewPr>
        <p:scale>
          <a:sx n="125" d="100"/>
          <a:sy n="125" d="100"/>
        </p:scale>
        <p:origin x="3096" y="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pPr>
              <a:defRPr/>
            </a:pPr>
            <a:fld id="{EC5AF9D5-49DF-45B8-9819-141D94231DB8}" type="datetimeFigureOut">
              <a:rPr lang="ko-KR" altLang="en-US"/>
              <a:pPr>
                <a:defRPr/>
              </a:pPr>
              <a:t>2021-04-08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pPr lvl="0"/>
            <a:endParaRPr lang="ko-KR" altLang="en-US" noProof="0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64" y="4777782"/>
            <a:ext cx="5438748" cy="390783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7333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7333"/>
          </a:xfrm>
          <a:prstGeom prst="rect">
            <a:avLst/>
          </a:prstGeom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D2D4BEC4-554C-42A6-ACD6-5D8C917F8922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5984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695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69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39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588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186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85750"/>
            <a:ext cx="7010400" cy="762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524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235825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0E133-028A-41BC-BD89-18DAA05ABACA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3962400" y="6553200"/>
            <a:ext cx="1219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77A4E-76E4-4408-B64B-F6A4B1B1BD79}" type="datetimeFigureOut">
              <a:rPr lang="ko-KR" altLang="en-US"/>
              <a:pPr>
                <a:defRPr/>
              </a:pPr>
              <a:t>2021-04-08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260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524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3962400" y="6553200"/>
            <a:ext cx="1219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E354-5ECD-4918-ADD9-4E7A0A132CFB}" type="datetimeFigureOut">
              <a:rPr lang="ko-KR" altLang="en-US"/>
              <a:pPr>
                <a:defRPr/>
              </a:pPr>
              <a:t>2021-04-08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7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524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235825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3017C-A15E-4B0C-BC3B-35D76A73AE88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3962400" y="6553200"/>
            <a:ext cx="1219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2CED5-4E91-4D25-9FE3-ED4E57BD5C90}" type="datetimeFigureOut">
              <a:rPr lang="ko-KR" altLang="en-US"/>
              <a:pPr>
                <a:defRPr/>
              </a:pPr>
              <a:t>2021-04-08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173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dirty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152400" y="6553200"/>
            <a:ext cx="2133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235825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1FD97-FEFE-4B80-A182-C5BC3C494A31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3962400" y="6553200"/>
            <a:ext cx="12192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7ED6B-1039-4ED3-ACA7-4C7AE11C151F}" type="datetimeFigureOut">
              <a:rPr lang="ko-KR" altLang="en-US"/>
              <a:pPr>
                <a:defRPr/>
              </a:pPr>
              <a:t>2021-04-08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880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393" r:id="rId1"/>
    <p:sldLayoutId id="2147485394" r:id="rId2"/>
    <p:sldLayoutId id="2147485395" r:id="rId3"/>
    <p:sldLayoutId id="2147485396" r:id="rId4"/>
    <p:sldLayoutId id="2147485397" r:id="rId5"/>
    <p:sldLayoutId id="2147485398" r:id="rId6"/>
    <p:sldLayoutId id="2147485399" r:id="rId7"/>
    <p:sldLayoutId id="2147485400" r:id="rId8"/>
    <p:sldLayoutId id="2147485401" r:id="rId9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i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o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o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2">
            <a:extLst>
              <a:ext uri="{FF2B5EF4-FFF2-40B4-BE49-F238E27FC236}">
                <a16:creationId xmlns:a16="http://schemas.microsoft.com/office/drawing/2014/main" id="{830F349D-3FDD-45F8-BD51-92049142E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4813"/>
            <a:ext cx="54721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o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o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atinLnBrk="0">
              <a:spcBef>
                <a:spcPct val="0"/>
              </a:spcBef>
              <a:buClrTx/>
              <a:buSzTx/>
              <a:buNone/>
            </a:pPr>
            <a:r>
              <a:rPr kumimoji="0" lang="en-US" altLang="ko-KR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kumimoji="0" lang="ko-KR" altLang="en-US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도면 사양</a:t>
            </a:r>
            <a:endParaRPr kumimoji="0" lang="ko-KR" altLang="en-US" sz="20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0BEB7D4-B413-4073-9317-2836101968A3}"/>
              </a:ext>
            </a:extLst>
          </p:cNvPr>
          <p:cNvSpPr/>
          <p:nvPr/>
        </p:nvSpPr>
        <p:spPr bwMode="auto">
          <a:xfrm>
            <a:off x="2243980" y="2219552"/>
            <a:ext cx="3744416" cy="864096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4900EF3-7E4A-44A1-8381-44AE94DBB804}"/>
              </a:ext>
            </a:extLst>
          </p:cNvPr>
          <p:cNvSpPr/>
          <p:nvPr/>
        </p:nvSpPr>
        <p:spPr bwMode="auto">
          <a:xfrm>
            <a:off x="5988396" y="2507584"/>
            <a:ext cx="648072" cy="28803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B56DD997-D1E2-41E8-AB99-C5E93EE17D43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9844" y="2219552"/>
            <a:ext cx="113064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A63EDE84-8D72-4835-9480-6C17FF13D7BA}"/>
              </a:ext>
            </a:extLst>
          </p:cNvPr>
          <p:cNvCxnSpPr>
            <a:cxnSpLocks/>
          </p:cNvCxnSpPr>
          <p:nvPr/>
        </p:nvCxnSpPr>
        <p:spPr bwMode="auto">
          <a:xfrm flipH="1">
            <a:off x="1019844" y="3083648"/>
            <a:ext cx="113064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6C5E157F-89B2-4D0B-BA26-1770B956E689}"/>
              </a:ext>
            </a:extLst>
          </p:cNvPr>
          <p:cNvCxnSpPr/>
          <p:nvPr/>
        </p:nvCxnSpPr>
        <p:spPr bwMode="auto">
          <a:xfrm>
            <a:off x="1217434" y="1643488"/>
            <a:ext cx="0" cy="17281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1CD52699-469A-477E-8687-5BD4BD622539}"/>
              </a:ext>
            </a:extLst>
          </p:cNvPr>
          <p:cNvCxnSpPr>
            <a:cxnSpLocks/>
          </p:cNvCxnSpPr>
          <p:nvPr/>
        </p:nvCxnSpPr>
        <p:spPr bwMode="auto">
          <a:xfrm>
            <a:off x="299764" y="1643488"/>
            <a:ext cx="9176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272A5CD3-B2BB-448D-8EB2-FBAAF26F765D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8203" y="2497068"/>
            <a:ext cx="93637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id="{45967F9F-D79D-499F-BF6F-4E24FB000CC9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8203" y="2795616"/>
            <a:ext cx="93637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43451768-91B5-4049-8ABA-9DCDDB503C01}"/>
              </a:ext>
            </a:extLst>
          </p:cNvPr>
          <p:cNvCxnSpPr>
            <a:cxnSpLocks/>
          </p:cNvCxnSpPr>
          <p:nvPr/>
        </p:nvCxnSpPr>
        <p:spPr bwMode="auto">
          <a:xfrm>
            <a:off x="7399897" y="2075536"/>
            <a:ext cx="0" cy="10827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AC87109F-36CC-4D5F-AAAA-8435752B5442}"/>
              </a:ext>
            </a:extLst>
          </p:cNvPr>
          <p:cNvCxnSpPr>
            <a:cxnSpLocks/>
          </p:cNvCxnSpPr>
          <p:nvPr/>
        </p:nvCxnSpPr>
        <p:spPr bwMode="auto">
          <a:xfrm>
            <a:off x="7399897" y="2076185"/>
            <a:ext cx="12527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21D25EA4-B74F-42A8-A941-9B848C372777}"/>
              </a:ext>
            </a:extLst>
          </p:cNvPr>
          <p:cNvCxnSpPr>
            <a:cxnSpLocks/>
          </p:cNvCxnSpPr>
          <p:nvPr/>
        </p:nvCxnSpPr>
        <p:spPr bwMode="auto">
          <a:xfrm>
            <a:off x="5988396" y="3227664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id="{179DC691-F9BA-4B33-A9A0-8A52D3235CC4}"/>
              </a:ext>
            </a:extLst>
          </p:cNvPr>
          <p:cNvCxnSpPr>
            <a:cxnSpLocks/>
          </p:cNvCxnSpPr>
          <p:nvPr/>
        </p:nvCxnSpPr>
        <p:spPr bwMode="auto">
          <a:xfrm>
            <a:off x="6636468" y="2903628"/>
            <a:ext cx="0" cy="12601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2A9D02F9-A5D1-4821-9636-B63FFAD45E30}"/>
              </a:ext>
            </a:extLst>
          </p:cNvPr>
          <p:cNvCxnSpPr>
            <a:cxnSpLocks/>
          </p:cNvCxnSpPr>
          <p:nvPr/>
        </p:nvCxnSpPr>
        <p:spPr bwMode="auto">
          <a:xfrm flipH="1">
            <a:off x="5772372" y="3947744"/>
            <a:ext cx="25202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이등변 삼각형 34">
            <a:extLst>
              <a:ext uri="{FF2B5EF4-FFF2-40B4-BE49-F238E27FC236}">
                <a16:creationId xmlns:a16="http://schemas.microsoft.com/office/drawing/2014/main" id="{23B8A1B0-5EA1-43CE-9902-52E2279499FF}"/>
              </a:ext>
            </a:extLst>
          </p:cNvPr>
          <p:cNvSpPr/>
          <p:nvPr/>
        </p:nvSpPr>
        <p:spPr bwMode="auto">
          <a:xfrm>
            <a:off x="1109559" y="3086297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6" name="이등변 삼각형 35">
            <a:extLst>
              <a:ext uri="{FF2B5EF4-FFF2-40B4-BE49-F238E27FC236}">
                <a16:creationId xmlns:a16="http://schemas.microsoft.com/office/drawing/2014/main" id="{6A40C8EB-4AC2-4201-BDF3-756CCB1E6BC4}"/>
              </a:ext>
            </a:extLst>
          </p:cNvPr>
          <p:cNvSpPr/>
          <p:nvPr/>
        </p:nvSpPr>
        <p:spPr bwMode="auto">
          <a:xfrm>
            <a:off x="7291885" y="2798222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9" name="이등변 삼각형 38">
            <a:extLst>
              <a:ext uri="{FF2B5EF4-FFF2-40B4-BE49-F238E27FC236}">
                <a16:creationId xmlns:a16="http://schemas.microsoft.com/office/drawing/2014/main" id="{82A85B15-BE9D-41CA-80AD-406BED219965}"/>
              </a:ext>
            </a:extLst>
          </p:cNvPr>
          <p:cNvSpPr/>
          <p:nvPr/>
        </p:nvSpPr>
        <p:spPr bwMode="auto">
          <a:xfrm rot="10800000">
            <a:off x="1109422" y="2074212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0" name="이등변 삼각형 39">
            <a:extLst>
              <a:ext uri="{FF2B5EF4-FFF2-40B4-BE49-F238E27FC236}">
                <a16:creationId xmlns:a16="http://schemas.microsoft.com/office/drawing/2014/main" id="{D281AD21-6D58-4B5C-B125-3380A2BBADAB}"/>
              </a:ext>
            </a:extLst>
          </p:cNvPr>
          <p:cNvSpPr/>
          <p:nvPr/>
        </p:nvSpPr>
        <p:spPr bwMode="auto">
          <a:xfrm rot="10800000">
            <a:off x="7291885" y="2360692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1" name="이등변 삼각형 40">
            <a:extLst>
              <a:ext uri="{FF2B5EF4-FFF2-40B4-BE49-F238E27FC236}">
                <a16:creationId xmlns:a16="http://schemas.microsoft.com/office/drawing/2014/main" id="{A3E33BAF-E905-435F-9AF4-6A2538D5B1B3}"/>
              </a:ext>
            </a:extLst>
          </p:cNvPr>
          <p:cNvSpPr/>
          <p:nvPr/>
        </p:nvSpPr>
        <p:spPr bwMode="auto">
          <a:xfrm rot="5400000">
            <a:off x="5814379" y="3875736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이등변 삼각형 41">
            <a:extLst>
              <a:ext uri="{FF2B5EF4-FFF2-40B4-BE49-F238E27FC236}">
                <a16:creationId xmlns:a16="http://schemas.microsoft.com/office/drawing/2014/main" id="{3693CD29-136A-4280-B213-4FBA358E1EB5}"/>
              </a:ext>
            </a:extLst>
          </p:cNvPr>
          <p:cNvSpPr/>
          <p:nvPr/>
        </p:nvSpPr>
        <p:spPr bwMode="auto">
          <a:xfrm rot="16200000">
            <a:off x="6600191" y="3875736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3" name="타원 42">
            <a:extLst>
              <a:ext uri="{FF2B5EF4-FFF2-40B4-BE49-F238E27FC236}">
                <a16:creationId xmlns:a16="http://schemas.microsoft.com/office/drawing/2014/main" id="{0E96644C-59ED-4254-8B10-F83B852AD33B}"/>
              </a:ext>
            </a:extLst>
          </p:cNvPr>
          <p:cNvSpPr/>
          <p:nvPr/>
        </p:nvSpPr>
        <p:spPr bwMode="auto">
          <a:xfrm>
            <a:off x="542578" y="1184400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4" name="타원 43">
            <a:extLst>
              <a:ext uri="{FF2B5EF4-FFF2-40B4-BE49-F238E27FC236}">
                <a16:creationId xmlns:a16="http://schemas.microsoft.com/office/drawing/2014/main" id="{BA333005-9CC6-4AD9-B186-4C63DA1339F1}"/>
              </a:ext>
            </a:extLst>
          </p:cNvPr>
          <p:cNvSpPr/>
          <p:nvPr/>
        </p:nvSpPr>
        <p:spPr bwMode="auto">
          <a:xfrm>
            <a:off x="7774502" y="1608955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B8504348-B29F-4115-9CC8-5BF705CB2806}"/>
              </a:ext>
            </a:extLst>
          </p:cNvPr>
          <p:cNvSpPr/>
          <p:nvPr/>
        </p:nvSpPr>
        <p:spPr bwMode="auto">
          <a:xfrm>
            <a:off x="7320411" y="3490585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FD4EE681-71B3-4AC2-88B2-AC367DA0B6F1}"/>
              </a:ext>
            </a:extLst>
          </p:cNvPr>
          <p:cNvCxnSpPr>
            <a:cxnSpLocks/>
          </p:cNvCxnSpPr>
          <p:nvPr/>
        </p:nvCxnSpPr>
        <p:spPr bwMode="auto">
          <a:xfrm>
            <a:off x="2243980" y="1461372"/>
            <a:ext cx="0" cy="663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직선 연결선 47">
            <a:extLst>
              <a:ext uri="{FF2B5EF4-FFF2-40B4-BE49-F238E27FC236}">
                <a16:creationId xmlns:a16="http://schemas.microsoft.com/office/drawing/2014/main" id="{7FB9E15D-9594-44F3-8DE2-58FAE6C5172A}"/>
              </a:ext>
            </a:extLst>
          </p:cNvPr>
          <p:cNvCxnSpPr>
            <a:cxnSpLocks/>
          </p:cNvCxnSpPr>
          <p:nvPr/>
        </p:nvCxnSpPr>
        <p:spPr bwMode="auto">
          <a:xfrm>
            <a:off x="5991348" y="1461372"/>
            <a:ext cx="0" cy="663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D7ACC4FE-8132-4ED4-B6EA-3B464B9F381A}"/>
              </a:ext>
            </a:extLst>
          </p:cNvPr>
          <p:cNvCxnSpPr>
            <a:cxnSpLocks/>
          </p:cNvCxnSpPr>
          <p:nvPr/>
        </p:nvCxnSpPr>
        <p:spPr bwMode="auto">
          <a:xfrm>
            <a:off x="1955948" y="1634355"/>
            <a:ext cx="49685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이등변 삼각형 58">
            <a:extLst>
              <a:ext uri="{FF2B5EF4-FFF2-40B4-BE49-F238E27FC236}">
                <a16:creationId xmlns:a16="http://schemas.microsoft.com/office/drawing/2014/main" id="{85AD5343-42A3-45B7-AC63-9656ABFCA5CB}"/>
              </a:ext>
            </a:extLst>
          </p:cNvPr>
          <p:cNvSpPr/>
          <p:nvPr/>
        </p:nvSpPr>
        <p:spPr bwMode="auto">
          <a:xfrm rot="5400000">
            <a:off x="2059198" y="1561956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0" name="이등변 삼각형 59">
            <a:extLst>
              <a:ext uri="{FF2B5EF4-FFF2-40B4-BE49-F238E27FC236}">
                <a16:creationId xmlns:a16="http://schemas.microsoft.com/office/drawing/2014/main" id="{4FF7B470-43BB-4CEA-A47A-BD20F9C8174F}"/>
              </a:ext>
            </a:extLst>
          </p:cNvPr>
          <p:cNvSpPr/>
          <p:nvPr/>
        </p:nvSpPr>
        <p:spPr bwMode="auto">
          <a:xfrm rot="16200000">
            <a:off x="5957154" y="1564707"/>
            <a:ext cx="216024" cy="144016"/>
          </a:xfrm>
          <a:prstGeom prst="triangl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타원 60">
            <a:extLst>
              <a:ext uri="{FF2B5EF4-FFF2-40B4-BE49-F238E27FC236}">
                <a16:creationId xmlns:a16="http://schemas.microsoft.com/office/drawing/2014/main" id="{0C4EBDF8-6102-4951-9CFB-701E7FC5CE43}"/>
              </a:ext>
            </a:extLst>
          </p:cNvPr>
          <p:cNvSpPr/>
          <p:nvPr/>
        </p:nvSpPr>
        <p:spPr bwMode="auto">
          <a:xfrm>
            <a:off x="6288645" y="1153941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5" name="직선 화살표 연결선 64">
            <a:extLst>
              <a:ext uri="{FF2B5EF4-FFF2-40B4-BE49-F238E27FC236}">
                <a16:creationId xmlns:a16="http://schemas.microsoft.com/office/drawing/2014/main" id="{7E4B3202-46B3-47F2-8FB5-BFFDC25BA6C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08542" y="2601178"/>
            <a:ext cx="786821" cy="11054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5E54AE1C-1E17-49F6-8F52-D29C6F4F94A9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654907" y="2652835"/>
            <a:ext cx="1781761" cy="8808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3" name="타원 72">
            <a:extLst>
              <a:ext uri="{FF2B5EF4-FFF2-40B4-BE49-F238E27FC236}">
                <a16:creationId xmlns:a16="http://schemas.microsoft.com/office/drawing/2014/main" id="{BDC7092E-E502-49F9-B236-A78D918F3775}"/>
              </a:ext>
            </a:extLst>
          </p:cNvPr>
          <p:cNvSpPr/>
          <p:nvPr/>
        </p:nvSpPr>
        <p:spPr bwMode="auto">
          <a:xfrm>
            <a:off x="1135277" y="3695716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타원 73">
            <a:extLst>
              <a:ext uri="{FF2B5EF4-FFF2-40B4-BE49-F238E27FC236}">
                <a16:creationId xmlns:a16="http://schemas.microsoft.com/office/drawing/2014/main" id="{D509925A-30AF-4C28-B94C-45D1BC23404E}"/>
              </a:ext>
            </a:extLst>
          </p:cNvPr>
          <p:cNvSpPr/>
          <p:nvPr/>
        </p:nvSpPr>
        <p:spPr bwMode="auto">
          <a:xfrm>
            <a:off x="8434734" y="3317678"/>
            <a:ext cx="432041" cy="432039"/>
          </a:xfrm>
          <a:prstGeom prst="ellipse">
            <a:avLst/>
          </a:prstGeom>
          <a:noFill/>
          <a:ln w="19050" cap="flat" cmpd="sng" algn="ctr">
            <a:solidFill>
              <a:srgbClr val="78A2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endParaRPr kumimoji="0" lang="ko-KR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75" name="표 75">
            <a:extLst>
              <a:ext uri="{FF2B5EF4-FFF2-40B4-BE49-F238E27FC236}">
                <a16:creationId xmlns:a16="http://schemas.microsoft.com/office/drawing/2014/main" id="{BE7FA23A-9462-4F0A-AFE0-AEDA3865E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41701"/>
              </p:ext>
            </p:extLst>
          </p:nvPr>
        </p:nvGraphicFramePr>
        <p:xfrm>
          <a:off x="177423" y="4352919"/>
          <a:ext cx="8787064" cy="2388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225">
                  <a:extLst>
                    <a:ext uri="{9D8B030D-6E8A-4147-A177-3AD203B41FA5}">
                      <a16:colId xmlns:a16="http://schemas.microsoft.com/office/drawing/2014/main" val="157587816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38859193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606809725"/>
                    </a:ext>
                  </a:extLst>
                </a:gridCol>
                <a:gridCol w="4464495">
                  <a:extLst>
                    <a:ext uri="{9D8B030D-6E8A-4147-A177-3AD203B41FA5}">
                      <a16:colId xmlns:a16="http://schemas.microsoft.com/office/drawing/2014/main" val="2985831604"/>
                    </a:ext>
                  </a:extLst>
                </a:gridCol>
              </a:tblGrid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가공 항목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 TYPE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 TYPE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비고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28669"/>
                  </a:ext>
                </a:extLst>
              </a:tr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073221"/>
                  </a:ext>
                </a:extLst>
              </a:tr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2.3 +0/-0.05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2.3 +0/-0.05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실물기준으로 변경될 수 있음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480498"/>
                  </a:ext>
                </a:extLst>
              </a:tr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1.6 +0.15/-0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1.6 +0.15/-0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835634"/>
                  </a:ext>
                </a:extLst>
              </a:tr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40.0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20.0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264452"/>
                  </a:ext>
                </a:extLst>
              </a:tr>
              <a:tr h="398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광택면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광택면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투명하게 가공처리 요청</a:t>
                      </a:r>
                      <a:r>
                        <a:rPr lang="en-US" altLang="ko-KR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63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013490"/>
      </p:ext>
    </p:extLst>
  </p:cSld>
  <p:clrMapOvr>
    <a:masterClrMapping/>
  </p:clrMapOvr>
</p:sld>
</file>

<file path=ppt/theme/theme1.xml><?xml version="1.0" encoding="utf-8"?>
<a:theme xmlns:a="http://schemas.openxmlformats.org/drawingml/2006/main" name="psh_10">
  <a:themeElements>
    <a:clrScheme name="psh_10 4">
      <a:dk1>
        <a:srgbClr val="000000"/>
      </a:dk1>
      <a:lt1>
        <a:srgbClr val="FFFFFF"/>
      </a:lt1>
      <a:dk2>
        <a:srgbClr val="000066"/>
      </a:dk2>
      <a:lt2>
        <a:srgbClr val="808080"/>
      </a:lt2>
      <a:accent1>
        <a:srgbClr val="194293"/>
      </a:accent1>
      <a:accent2>
        <a:srgbClr val="9999CC"/>
      </a:accent2>
      <a:accent3>
        <a:srgbClr val="FFFFFF"/>
      </a:accent3>
      <a:accent4>
        <a:srgbClr val="000000"/>
      </a:accent4>
      <a:accent5>
        <a:srgbClr val="ABB0C8"/>
      </a:accent5>
      <a:accent6>
        <a:srgbClr val="8A8AB9"/>
      </a:accent6>
      <a:hlink>
        <a:srgbClr val="CCCCE6"/>
      </a:hlink>
      <a:folHlink>
        <a:srgbClr val="B2B2B2"/>
      </a:folHlink>
    </a:clrScheme>
    <a:fontScheme name="psh_1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 cap="flat" cmpd="sng" algn="ctr">
          <a:solidFill>
            <a:srgbClr val="78A200"/>
          </a:solidFill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맑은 고딕" panose="020B0503020000020004" pitchFamily="50" charset="-127"/>
            <a:ea typeface="맑은 고딕" panose="020B0503020000020004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sh_10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0 2">
        <a:dk1>
          <a:srgbClr val="000000"/>
        </a:dk1>
        <a:lt1>
          <a:srgbClr val="FFFFFF"/>
        </a:lt1>
        <a:dk2>
          <a:srgbClr val="005250"/>
        </a:dk2>
        <a:lt2>
          <a:srgbClr val="808080"/>
        </a:lt2>
        <a:accent1>
          <a:srgbClr val="008080"/>
        </a:accent1>
        <a:accent2>
          <a:srgbClr val="1CB094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189F86"/>
        </a:accent6>
        <a:hlink>
          <a:srgbClr val="99D1C2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0 3">
        <a:dk1>
          <a:srgbClr val="000000"/>
        </a:dk1>
        <a:lt1>
          <a:srgbClr val="F2F3C7"/>
        </a:lt1>
        <a:dk2>
          <a:srgbClr val="333300"/>
        </a:dk2>
        <a:lt2>
          <a:srgbClr val="808080"/>
        </a:lt2>
        <a:accent1>
          <a:srgbClr val="747660"/>
        </a:accent1>
        <a:accent2>
          <a:srgbClr val="A99B69"/>
        </a:accent2>
        <a:accent3>
          <a:srgbClr val="F7F8E0"/>
        </a:accent3>
        <a:accent4>
          <a:srgbClr val="000000"/>
        </a:accent4>
        <a:accent5>
          <a:srgbClr val="BCBDB6"/>
        </a:accent5>
        <a:accent6>
          <a:srgbClr val="998C5E"/>
        </a:accent6>
        <a:hlink>
          <a:srgbClr val="95916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0 4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194293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ABB0C8"/>
        </a:accent5>
        <a:accent6>
          <a:srgbClr val="8A8AB9"/>
        </a:accent6>
        <a:hlink>
          <a:srgbClr val="CCCCE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_10 5">
        <a:dk1>
          <a:srgbClr val="000000"/>
        </a:dk1>
        <a:lt1>
          <a:srgbClr val="FFFFFF"/>
        </a:lt1>
        <a:dk2>
          <a:srgbClr val="4C0026"/>
        </a:dk2>
        <a:lt2>
          <a:srgbClr val="808080"/>
        </a:lt2>
        <a:accent1>
          <a:srgbClr val="7C1C45"/>
        </a:accent1>
        <a:accent2>
          <a:srgbClr val="C15D75"/>
        </a:accent2>
        <a:accent3>
          <a:srgbClr val="FFFFFF"/>
        </a:accent3>
        <a:accent4>
          <a:srgbClr val="000000"/>
        </a:accent4>
        <a:accent5>
          <a:srgbClr val="BFABB0"/>
        </a:accent5>
        <a:accent6>
          <a:srgbClr val="AF5369"/>
        </a:accent6>
        <a:hlink>
          <a:srgbClr val="C29D8C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form_27149</Template>
  <TotalTime>17932</TotalTime>
  <Words>57</Words>
  <Application>Microsoft Office PowerPoint</Application>
  <PresentationFormat>화면 슬라이드 쇼(4:3)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HY헤드라인M</vt:lpstr>
      <vt:lpstr>굴림</vt:lpstr>
      <vt:lpstr>맑은 고딕</vt:lpstr>
      <vt:lpstr>Arial</vt:lpstr>
      <vt:lpstr>Arial Black</vt:lpstr>
      <vt:lpstr>Wingdings</vt:lpstr>
      <vt:lpstr>psh_10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SMIRT Blog Data</dc:title>
  <dc:creator>DJ.Kim</dc:creator>
  <cp:lastModifiedBy>이 정헌</cp:lastModifiedBy>
  <cp:revision>552</cp:revision>
  <cp:lastPrinted>2017-12-11T10:42:39Z</cp:lastPrinted>
  <dcterms:created xsi:type="dcterms:W3CDTF">2012-11-01T02:06:13Z</dcterms:created>
  <dcterms:modified xsi:type="dcterms:W3CDTF">2021-04-08T02:14:47Z</dcterms:modified>
</cp:coreProperties>
</file>